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6" r:id="rId2"/>
    <p:sldId id="260" r:id="rId3"/>
    <p:sldId id="258" r:id="rId4"/>
    <p:sldId id="256" r:id="rId5"/>
    <p:sldId id="263" r:id="rId6"/>
    <p:sldId id="264" r:id="rId7"/>
    <p:sldId id="265" r:id="rId8"/>
    <p:sldId id="262" r:id="rId9"/>
    <p:sldId id="268" r:id="rId10"/>
    <p:sldId id="267" r:id="rId11"/>
    <p:sldId id="257" r:id="rId12"/>
    <p:sldId id="269" r:id="rId13"/>
    <p:sldId id="266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9900"/>
    <a:srgbClr val="FF66FF"/>
    <a:srgbClr val="000066"/>
    <a:srgbClr val="FFFF00"/>
    <a:srgbClr val="9900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0C0901-A341-40BE-BE03-30D506A79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6FE6A-1571-44C6-9295-2D9451213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3103A-AF90-41FA-9592-69BB84C70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7CFD79-8212-44C9-BB20-49FBF688B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AF83A-08C8-48A6-94F4-3C391640A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315F8-2F87-43BC-858C-314E917EF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C8677-5F90-4AA6-825B-936DE27A9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A2A8F-E079-4C65-A0DD-E01EC2DE31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AB762-5B2D-4141-B6AF-D5C202F67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2017E-1AEF-4251-9B54-B0627C5D0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8D36C-0DAC-4CAA-8756-50C4C0DE50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8CFBC-CEDA-4E64-942A-FD30E4B36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D7547F26-2173-4763-9251-323640EFA90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77800" y="482600"/>
            <a:ext cx="8839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140000"/>
              </a:lnSpc>
            </a:pP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>gi¸o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>¸n ®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>iÖn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>tö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/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</a:b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m«n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 :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>TiÕng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>viÖt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  <a:t/>
            </a:r>
            <a:b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3DH" pitchFamily="34" charset="0"/>
              </a:rPr>
            </a:br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líp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 1</a:t>
            </a:r>
            <a:b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</a:b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bµi</a:t>
            </a: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 31: ¤n </a:t>
            </a:r>
            <a:r>
              <a:rPr lang="en-US" sz="32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tËp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 </a:t>
            </a:r>
            <a:b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</a:br>
            <a:endParaRPr lang="en-US" sz="4400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Aristot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114800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    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ua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ưa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ngh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981200" y="2757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tru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2971800" y="27574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trua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5334000" y="27574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tr­a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300538" y="27574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tr­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65532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tri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7696200" y="27574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tria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1828800" y="3671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ngu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2819400" y="36718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ngua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5181600" y="36718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ng­a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4038600" y="3671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ng­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6386513" y="46624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nghi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7543800" y="46624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nghi</a:t>
            </a:r>
            <a:r>
              <a:rPr lang="en-US" sz="2800">
                <a:latin typeface=".VnAvant" pitchFamily="34" charset="0"/>
              </a:rPr>
              <a:t>a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1828800" y="5516563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mua mÝa</a:t>
            </a:r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3276600" y="762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  <a:latin typeface=".VnAvant" pitchFamily="34" charset="0"/>
              </a:rPr>
              <a:t>Bµi 31: ¤n tËp</a:t>
            </a:r>
          </a:p>
        </p:txBody>
      </p:sp>
      <p:sp>
        <p:nvSpPr>
          <p:cNvPr id="23613" name="Rectangle 61"/>
          <p:cNvSpPr>
            <a:spLocks noChangeArrowheads="1"/>
          </p:cNvSpPr>
          <p:nvPr/>
        </p:nvSpPr>
        <p:spPr bwMode="auto">
          <a:xfrm>
            <a:off x="1868488" y="6019800"/>
            <a:ext cx="1974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mïa d­a</a:t>
            </a:r>
          </a:p>
        </p:txBody>
      </p:sp>
      <p:sp>
        <p:nvSpPr>
          <p:cNvPr id="23614" name="Rectangle 62"/>
          <p:cNvSpPr>
            <a:spLocks noChangeArrowheads="1"/>
          </p:cNvSpPr>
          <p:nvPr/>
        </p:nvSpPr>
        <p:spPr bwMode="auto">
          <a:xfrm>
            <a:off x="5715000" y="6096000"/>
            <a:ext cx="1446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trØa ®ç</a:t>
            </a:r>
          </a:p>
        </p:txBody>
      </p:sp>
      <p:sp>
        <p:nvSpPr>
          <p:cNvPr id="23615" name="Rectangle 63"/>
          <p:cNvSpPr>
            <a:spLocks noChangeArrowheads="1"/>
          </p:cNvSpPr>
          <p:nvPr/>
        </p:nvSpPr>
        <p:spPr bwMode="auto">
          <a:xfrm>
            <a:off x="5715000" y="5516563"/>
            <a:ext cx="1812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ngùa tÝa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2514600"/>
            <a:ext cx="4114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.VnAvant" pitchFamily="34" charset="0"/>
              </a:rPr>
              <a:t>Giã lïa kÏ l¸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.VnAvant" pitchFamily="34" charset="0"/>
              </a:rPr>
              <a:t>L¸ khÏ ®u ®­a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.VnAvant" pitchFamily="34" charset="0"/>
              </a:rPr>
              <a:t>Giã qua cöa sæ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.VnAvant" pitchFamily="34" charset="0"/>
              </a:rPr>
              <a:t>BÐ võa ngñ tr­a</a:t>
            </a:r>
          </a:p>
        </p:txBody>
      </p:sp>
      <p:pic>
        <p:nvPicPr>
          <p:cNvPr id="11269" name="Picture 5" descr="CAYDFHCS"/>
          <p:cNvPicPr>
            <a:picLocks noChangeAspect="1" noChangeArrowheads="1"/>
          </p:cNvPicPr>
          <p:nvPr/>
        </p:nvPicPr>
        <p:blipFill>
          <a:blip r:embed="rId2"/>
          <a:srcRect l="37413" b="57001"/>
          <a:stretch>
            <a:fillRect/>
          </a:stretch>
        </p:blipFill>
        <p:spPr bwMode="auto">
          <a:xfrm>
            <a:off x="4953000" y="381000"/>
            <a:ext cx="3714750" cy="4648200"/>
          </a:xfrm>
          <a:prstGeom prst="rect">
            <a:avLst/>
          </a:prstGeom>
          <a:noFill/>
        </p:spPr>
      </p:pic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524000" y="30099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447800" y="3048000"/>
            <a:ext cx="533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971800" y="37338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895600" y="3771900"/>
            <a:ext cx="533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590800" y="44577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514600" y="4495800"/>
            <a:ext cx="533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1447800" y="51816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371600" y="5219700"/>
            <a:ext cx="533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200400" y="51689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3124200" y="5181600"/>
            <a:ext cx="533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9"/>
                  </p:tgtEl>
                </p:cond>
              </p:nextCondLst>
            </p:seq>
          </p:childTnLst>
        </p:cTn>
      </p:par>
    </p:tnLst>
    <p:bldLst>
      <p:bldP spid="11268" grpId="0"/>
      <p:bldP spid="11270" grpId="0" animBg="1"/>
      <p:bldP spid="11272" grpId="0" animBg="1"/>
      <p:bldP spid="11274" grpId="0" animBg="1"/>
      <p:bldP spid="11276" grpId="0" animBg="1"/>
      <p:bldP spid="112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2743200" y="762000"/>
            <a:ext cx="4176713" cy="31734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Arial"/>
              </a:rPr>
              <a:t>KÓ chuyÖn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CAYDFHCS"/>
          <p:cNvPicPr>
            <a:picLocks noChangeAspect="1" noChangeArrowheads="1"/>
          </p:cNvPicPr>
          <p:nvPr/>
        </p:nvPicPr>
        <p:blipFill>
          <a:blip r:embed="rId2"/>
          <a:srcRect t="47000" r="-349"/>
          <a:stretch>
            <a:fillRect/>
          </a:stretch>
        </p:blipFill>
        <p:spPr bwMode="auto">
          <a:xfrm>
            <a:off x="838200" y="685800"/>
            <a:ext cx="6858000" cy="5065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AYDFHCS"/>
          <p:cNvPicPr>
            <a:picLocks noChangeAspect="1" noChangeArrowheads="1"/>
          </p:cNvPicPr>
          <p:nvPr/>
        </p:nvPicPr>
        <p:blipFill>
          <a:blip r:embed="rId2"/>
          <a:srcRect t="51784" r="52055" b="24300"/>
          <a:stretch>
            <a:fillRect/>
          </a:stretch>
        </p:blipFill>
        <p:spPr bwMode="auto">
          <a:xfrm>
            <a:off x="1981200" y="838200"/>
            <a:ext cx="5334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AYDFHCS"/>
          <p:cNvPicPr>
            <a:picLocks noChangeAspect="1" noChangeArrowheads="1"/>
          </p:cNvPicPr>
          <p:nvPr/>
        </p:nvPicPr>
        <p:blipFill>
          <a:blip r:embed="rId2"/>
          <a:srcRect l="51289" t="51784" r="-349" b="24300"/>
          <a:stretch>
            <a:fillRect/>
          </a:stretch>
        </p:blipFill>
        <p:spPr bwMode="auto">
          <a:xfrm>
            <a:off x="1752600" y="457200"/>
            <a:ext cx="60960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AYDFHCS"/>
          <p:cNvPicPr>
            <a:picLocks noChangeAspect="1" noChangeArrowheads="1"/>
          </p:cNvPicPr>
          <p:nvPr/>
        </p:nvPicPr>
        <p:blipFill>
          <a:blip r:embed="rId2"/>
          <a:srcRect t="75700" r="54285"/>
          <a:stretch>
            <a:fillRect/>
          </a:stretch>
        </p:blipFill>
        <p:spPr bwMode="auto">
          <a:xfrm>
            <a:off x="1905000" y="914400"/>
            <a:ext cx="54102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AYDFHCS"/>
          <p:cNvPicPr>
            <a:picLocks noChangeAspect="1" noChangeArrowheads="1"/>
          </p:cNvPicPr>
          <p:nvPr/>
        </p:nvPicPr>
        <p:blipFill>
          <a:blip r:embed="rId2"/>
          <a:srcRect l="50174" t="75700" r="-349"/>
          <a:stretch>
            <a:fillRect/>
          </a:stretch>
        </p:blipFill>
        <p:spPr bwMode="auto">
          <a:xfrm>
            <a:off x="1371600" y="1143000"/>
            <a:ext cx="62484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AYDFHCS"/>
          <p:cNvPicPr>
            <a:picLocks noChangeAspect="1" noChangeArrowheads="1"/>
          </p:cNvPicPr>
          <p:nvPr/>
        </p:nvPicPr>
        <p:blipFill>
          <a:blip r:embed="rId2"/>
          <a:srcRect t="47000" r="-349"/>
          <a:stretch>
            <a:fillRect/>
          </a:stretch>
        </p:blipFill>
        <p:spPr bwMode="auto">
          <a:xfrm>
            <a:off x="838200" y="685800"/>
            <a:ext cx="6858000" cy="5065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pic>
        <p:nvPicPr>
          <p:cNvPr id="31747" name="Picture 3" descr="teacherflow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828800"/>
            <a:ext cx="3200400" cy="2794000"/>
          </a:xfrm>
          <a:prstGeom prst="rect">
            <a:avLst/>
          </a:prstGeom>
          <a:noFill/>
        </p:spPr>
      </p:pic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276225" y="228600"/>
            <a:ext cx="8610600" cy="66294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8987445"/>
                <a:gd name="adj2" fmla="val 64287"/>
              </a:avLst>
            </a:prstTxWarp>
          </a:bodyPr>
          <a:lstStyle/>
          <a:p>
            <a:pPr algn="ctr"/>
            <a:r>
              <a:rPr lang="en-US" sz="60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KÍNH CHÚC CÁC THẦY CÔ MẠNH KHỎE</a:t>
            </a:r>
          </a:p>
        </p:txBody>
      </p:sp>
      <p:pic>
        <p:nvPicPr>
          <p:cNvPr id="31749" name="Picture 5" descr="hoa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4419600"/>
            <a:ext cx="1676400" cy="1676400"/>
          </a:xfrm>
          <a:prstGeom prst="rect">
            <a:avLst/>
          </a:prstGeom>
          <a:noFill/>
        </p:spPr>
      </p:pic>
      <p:pic>
        <p:nvPicPr>
          <p:cNvPr id="31750" name="Picture 6" descr="hoa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581400"/>
            <a:ext cx="1323975" cy="1323975"/>
          </a:xfrm>
          <a:prstGeom prst="rect">
            <a:avLst/>
          </a:prstGeom>
          <a:noFill/>
        </p:spPr>
      </p:pic>
      <p:pic>
        <p:nvPicPr>
          <p:cNvPr id="31751" name="Picture 7" descr="hoa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581400"/>
            <a:ext cx="1323975" cy="1323975"/>
          </a:xfrm>
          <a:prstGeom prst="rect">
            <a:avLst/>
          </a:prstGeom>
          <a:noFill/>
        </p:spPr>
      </p:pic>
      <p:pic>
        <p:nvPicPr>
          <p:cNvPr id="31752" name="Picture 8" descr="hoa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4495800"/>
            <a:ext cx="1676400" cy="1676400"/>
          </a:xfrm>
          <a:prstGeom prst="rect">
            <a:avLst/>
          </a:prstGeom>
          <a:noFill/>
        </p:spPr>
      </p:pic>
      <p:pic>
        <p:nvPicPr>
          <p:cNvPr id="31753" name="Picture 9" descr="hoa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4196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7772400" cy="1470025"/>
          </a:xfrm>
        </p:spPr>
        <p:txBody>
          <a:bodyPr/>
          <a:lstStyle/>
          <a:p>
            <a:r>
              <a:rPr lang="en-US" sz="6000" b="1">
                <a:solidFill>
                  <a:srgbClr val="FF0000"/>
                </a:solidFill>
                <a:latin typeface=".VnTimeH" pitchFamily="34" charset="0"/>
              </a:rPr>
              <a:t>TiÕt 1</a:t>
            </a:r>
            <a:br>
              <a:rPr lang="en-US" sz="6000" b="1">
                <a:solidFill>
                  <a:srgbClr val="FF0000"/>
                </a:solidFill>
                <a:latin typeface=".VnTimeH" pitchFamily="34" charset="0"/>
              </a:rPr>
            </a:br>
            <a:endParaRPr lang="en-US" sz="6000" b="1">
              <a:solidFill>
                <a:srgbClr val="FF0000"/>
              </a:solidFill>
              <a:latin typeface=".VnTimeH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CA452R8H"/>
          <p:cNvPicPr>
            <a:picLocks noChangeAspect="1" noChangeArrowheads="1"/>
          </p:cNvPicPr>
          <p:nvPr/>
        </p:nvPicPr>
        <p:blipFill>
          <a:blip r:embed="rId2"/>
          <a:srcRect l="59000" t="35611"/>
          <a:stretch>
            <a:fillRect/>
          </a:stretch>
        </p:blipFill>
        <p:spPr bwMode="auto">
          <a:xfrm>
            <a:off x="5181600" y="2895600"/>
            <a:ext cx="3124200" cy="3409950"/>
          </a:xfrm>
          <a:prstGeom prst="rect">
            <a:avLst/>
          </a:prstGeom>
          <a:noFill/>
        </p:spPr>
      </p:pic>
      <p:pic>
        <p:nvPicPr>
          <p:cNvPr id="12293" name="Picture 5" descr="CA452R8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410" r="49001"/>
          <a:stretch>
            <a:fillRect/>
          </a:stretch>
        </p:blipFill>
        <p:spPr bwMode="auto">
          <a:xfrm>
            <a:off x="609600" y="2667000"/>
            <a:ext cx="3886200" cy="3314700"/>
          </a:xfrm>
          <a:prstGeom prst="rect">
            <a:avLst/>
          </a:prstGeom>
          <a:noFill/>
        </p:spPr>
      </p:pic>
      <p:grpSp>
        <p:nvGrpSpPr>
          <p:cNvPr id="12325" name="Group 37"/>
          <p:cNvGrpSpPr>
            <a:grpSpLocks/>
          </p:cNvGrpSpPr>
          <p:nvPr/>
        </p:nvGrpSpPr>
        <p:grpSpPr bwMode="auto">
          <a:xfrm>
            <a:off x="914400" y="1295400"/>
            <a:ext cx="1752600" cy="1524000"/>
            <a:chOff x="384" y="1680"/>
            <a:chExt cx="1680" cy="960"/>
          </a:xfrm>
        </p:grpSpPr>
        <p:sp>
          <p:nvSpPr>
            <p:cNvPr id="12326" name="Rectangle 38"/>
            <p:cNvSpPr>
              <a:spLocks noChangeArrowheads="1"/>
            </p:cNvSpPr>
            <p:nvPr/>
          </p:nvSpPr>
          <p:spPr bwMode="auto">
            <a:xfrm>
              <a:off x="384" y="1680"/>
              <a:ext cx="1680" cy="48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1248" y="1680"/>
              <a:ext cx="0" cy="48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384" y="2160"/>
              <a:ext cx="1680" cy="48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990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latin typeface=".VnAvant" pitchFamily="34" charset="0"/>
              </a:rPr>
              <a:t>m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1905000" y="14017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latin typeface=".VnAvant" pitchFamily="34" charset="0"/>
              </a:rPr>
              <a:t>ia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1371600" y="21336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latin typeface=".VnAvant" pitchFamily="34" charset="0"/>
              </a:rPr>
              <a:t>mÝa</a:t>
            </a:r>
          </a:p>
        </p:txBody>
      </p:sp>
      <p:grpSp>
        <p:nvGrpSpPr>
          <p:cNvPr id="12332" name="Group 44"/>
          <p:cNvGrpSpPr>
            <a:grpSpLocks/>
          </p:cNvGrpSpPr>
          <p:nvPr/>
        </p:nvGrpSpPr>
        <p:grpSpPr bwMode="auto">
          <a:xfrm>
            <a:off x="5715000" y="1219200"/>
            <a:ext cx="1752600" cy="1524000"/>
            <a:chOff x="384" y="1680"/>
            <a:chExt cx="1680" cy="960"/>
          </a:xfrm>
        </p:grpSpPr>
        <p:sp>
          <p:nvSpPr>
            <p:cNvPr id="12333" name="Rectangle 45"/>
            <p:cNvSpPr>
              <a:spLocks noChangeArrowheads="1"/>
            </p:cNvSpPr>
            <p:nvPr/>
          </p:nvSpPr>
          <p:spPr bwMode="auto">
            <a:xfrm>
              <a:off x="384" y="1680"/>
              <a:ext cx="1680" cy="48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Line 46"/>
            <p:cNvSpPr>
              <a:spLocks noChangeShapeType="1"/>
            </p:cNvSpPr>
            <p:nvPr/>
          </p:nvSpPr>
          <p:spPr bwMode="auto">
            <a:xfrm>
              <a:off x="1248" y="1680"/>
              <a:ext cx="0" cy="48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Rectangle 47"/>
            <p:cNvSpPr>
              <a:spLocks noChangeArrowheads="1"/>
            </p:cNvSpPr>
            <p:nvPr/>
          </p:nvSpPr>
          <p:spPr bwMode="auto">
            <a:xfrm>
              <a:off x="384" y="2160"/>
              <a:ext cx="1680" cy="48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5791200" y="12954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latin typeface=".VnAvant" pitchFamily="34" charset="0"/>
              </a:rPr>
              <a:t>m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6705600" y="13255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latin typeface=".VnAvant" pitchFamily="34" charset="0"/>
              </a:rPr>
              <a:t>ua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6172200" y="20574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latin typeface=".VnAvant" pitchFamily="34" charset="0"/>
              </a:rPr>
              <a:t>móa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276600" y="838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  <a:latin typeface=".VnAvant" pitchFamily="34" charset="0"/>
              </a:rPr>
              <a:t>Bµi 31: ¤n tËp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9" grpId="0"/>
      <p:bldP spid="12330" grpId="0"/>
      <p:bldP spid="12331" grpId="0"/>
      <p:bldP spid="12336" grpId="0"/>
      <p:bldP spid="12337" grpId="0"/>
      <p:bldP spid="12338" grpId="0"/>
      <p:bldP spid="123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98" name="Group 78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114800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    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ua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ưa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ngh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1981200" y="2757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tru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2971800" y="27574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trua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5334000" y="27574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tr­a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4300538" y="27574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tr­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65532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tri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7696200" y="27574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tria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1828800" y="3671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ngu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2819400" y="36718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ngua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5181600" y="36718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ng­a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4038600" y="3671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ng­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6386513" y="46624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nghi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7543800" y="46624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nghi</a:t>
            </a:r>
            <a:r>
              <a:rPr lang="en-US" sz="2800">
                <a:latin typeface=".VnAvant" pitchFamily="34" charset="0"/>
              </a:rPr>
              <a:t>a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1828800" y="5516563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mua mÝa</a:t>
            </a:r>
          </a:p>
        </p:txBody>
      </p: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3276600" y="762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  <a:latin typeface=".VnAvant" pitchFamily="34" charset="0"/>
              </a:rPr>
              <a:t>Bµi 31: ¤n tËp</a:t>
            </a:r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>
            <a:off x="1868488" y="6019800"/>
            <a:ext cx="1974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mïa d­a</a:t>
            </a:r>
          </a:p>
        </p:txBody>
      </p:sp>
      <p:sp>
        <p:nvSpPr>
          <p:cNvPr id="5202" name="Rectangle 82"/>
          <p:cNvSpPr>
            <a:spLocks noChangeArrowheads="1"/>
          </p:cNvSpPr>
          <p:nvPr/>
        </p:nvSpPr>
        <p:spPr bwMode="auto">
          <a:xfrm>
            <a:off x="5715000" y="6096000"/>
            <a:ext cx="1446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trØa ®ç</a:t>
            </a:r>
          </a:p>
        </p:txBody>
      </p:sp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5715000" y="5516563"/>
            <a:ext cx="1812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ngùa tÝa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5" grpId="0"/>
      <p:bldP spid="5179" grpId="0"/>
      <p:bldP spid="5180" grpId="0"/>
      <p:bldP spid="5181" grpId="0"/>
      <p:bldP spid="5182" grpId="0"/>
      <p:bldP spid="5183" grpId="0"/>
      <p:bldP spid="5184" grpId="0"/>
      <p:bldP spid="5185" grpId="0"/>
      <p:bldP spid="5186" grpId="0"/>
      <p:bldP spid="5187" grpId="0"/>
      <p:bldP spid="5188" grpId="0"/>
      <p:bldP spid="5189" grpId="0"/>
      <p:bldP spid="5190" grpId="0"/>
      <p:bldP spid="5201" grpId="0"/>
      <p:bldP spid="5202" grpId="0"/>
      <p:bldP spid="5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ND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3810000" cy="42672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114800" y="5486400"/>
            <a:ext cx="1446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trØa ®ç</a:t>
            </a:r>
          </a:p>
        </p:txBody>
      </p:sp>
      <p:pic>
        <p:nvPicPr>
          <p:cNvPr id="19464" name="Picture 8" descr="4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609600"/>
            <a:ext cx="3209925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ava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533400"/>
            <a:ext cx="3657600" cy="4038600"/>
          </a:xfrm>
          <a:prstGeom prst="rect">
            <a:avLst/>
          </a:prstGeom>
          <a:noFill/>
        </p:spPr>
      </p:pic>
      <p:pic>
        <p:nvPicPr>
          <p:cNvPr id="20487" name="Picture 7" descr="dua%20ha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066800"/>
            <a:ext cx="3429000" cy="350520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200400" y="5334000"/>
            <a:ext cx="1974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mïa d­a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114800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    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ua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ưa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vant" pitchFamily="34" charset="0"/>
                        </a:rPr>
                        <a:t>ngh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</a:tbl>
          </a:graphicData>
        </a:graphic>
      </p:graphicFrame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1981200" y="2757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tru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971800" y="27574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trua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5334000" y="27574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tr­a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4300538" y="27574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tr­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65532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tri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696200" y="27574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tria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1828800" y="3671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ngu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2819400" y="36718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ngua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5181600" y="36718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ng­a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4038600" y="3671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ng­</a:t>
            </a: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6386513" y="46624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Avant" pitchFamily="34" charset="0"/>
              </a:rPr>
              <a:t>nghi</a:t>
            </a: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7543800" y="46624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nghi</a:t>
            </a:r>
            <a:r>
              <a:rPr lang="en-US" sz="2800">
                <a:latin typeface=".VnAvant" pitchFamily="34" charset="0"/>
              </a:rPr>
              <a:t>a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1828800" y="5516563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mua mÝa</a:t>
            </a: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3276600" y="762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  <a:latin typeface=".VnAvant" pitchFamily="34" charset="0"/>
              </a:rPr>
              <a:t>Bµi 31: ¤n tËp</a:t>
            </a:r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1868488" y="6019800"/>
            <a:ext cx="1974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mïa d­a</a:t>
            </a:r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5715000" y="6096000"/>
            <a:ext cx="1446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trØa ®ç</a:t>
            </a:r>
          </a:p>
        </p:txBody>
      </p:sp>
      <p:sp>
        <p:nvSpPr>
          <p:cNvPr id="21567" name="Rectangle 63"/>
          <p:cNvSpPr>
            <a:spLocks noChangeArrowheads="1"/>
          </p:cNvSpPr>
          <p:nvPr/>
        </p:nvSpPr>
        <p:spPr bwMode="auto">
          <a:xfrm>
            <a:off x="5715000" y="5516563"/>
            <a:ext cx="1812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  <a:latin typeface=".VnAvant" pitchFamily="34" charset="0"/>
              </a:rPr>
              <a:t>ngùa tÝa</a:t>
            </a:r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2362200" y="60198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3276600" y="60198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>
            <a:off x="2362200" y="64770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3276600" y="64770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6400800" y="59690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>
            <a:off x="7086600" y="59690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>
            <a:off x="6083300" y="65659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1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6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1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65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1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6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1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66"/>
                  </p:tgtEl>
                </p:cond>
              </p:nextCondLst>
            </p:seq>
          </p:childTnLst>
        </p:cTn>
      </p:par>
    </p:tnLst>
    <p:bldLst>
      <p:bldP spid="21550" grpId="0"/>
      <p:bldP spid="21551" grpId="0"/>
      <p:bldP spid="21552" grpId="0"/>
      <p:bldP spid="21553" grpId="0"/>
      <p:bldP spid="21554" grpId="0"/>
      <p:bldP spid="21555" grpId="0"/>
      <p:bldP spid="21556" grpId="0"/>
      <p:bldP spid="21557" grpId="0"/>
      <p:bldP spid="21558" grpId="0"/>
      <p:bldP spid="21559" grpId="0"/>
      <p:bldP spid="21560" grpId="0"/>
      <p:bldP spid="21561" grpId="0"/>
      <p:bldP spid="21562" grpId="0"/>
      <p:bldP spid="21565" grpId="0"/>
      <p:bldP spid="21566" grpId="0"/>
      <p:bldP spid="21567" grpId="0"/>
      <p:bldP spid="21568" grpId="0" animBg="1"/>
      <p:bldP spid="21569" grpId="0" animBg="1"/>
      <p:bldP spid="21570" grpId="0" animBg="1"/>
      <p:bldP spid="21571" grpId="0" animBg="1"/>
      <p:bldP spid="21572" grpId="0" animBg="1"/>
      <p:bldP spid="21573" grpId="0" animBg="1"/>
      <p:bldP spid="215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u the ng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0"/>
            <a:ext cx="6629400" cy="4953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3048000" y="990600"/>
            <a:ext cx="4176713" cy="31734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3DH"/>
              </a:rPr>
              <a:t>tiÕt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257607"/>
  <p:tag name="VIOLETTITLE" val="bai 31:on tap"/>
  <p:tag name="VIOLETLESSON" val="31"/>
  <p:tag name="VIOLETCATID" val="8048892"/>
  <p:tag name="VIOLETSUBJECT" val="Học vần 1"/>
  <p:tag name="VIOLETAUTHORID" val="1203271"/>
  <p:tag name="VIOLETAUTHORNAME" val="Nguyễn Thị Hiền"/>
  <p:tag name="VIOLETAUTHORAVATAR" val="no_avatarf.jpg"/>
  <p:tag name="VIOLETAUTHORADDRESS" val="Trường Tiểu học Lại Xuân - Hải Phòng"/>
  <p:tag name="VIOLETDATE" val="2010-10-11 15:58:48"/>
  <p:tag name="VIOLETHIT" val="189"/>
  <p:tag name="VIOLETLIKE" val="0"/>
  <p:tag name="ISPRING_RESOURCE_PATHS_HASH_PRESENTER" val="e78859aec9a443b5618d5413a771f86c122e9ae"/>
</p:tagLst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119</TotalTime>
  <Words>173</Words>
  <Application>Microsoft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Tahoma</vt:lpstr>
      <vt:lpstr>Wingdings</vt:lpstr>
      <vt:lpstr>.VnTimeH</vt:lpstr>
      <vt:lpstr>.VnAristote</vt:lpstr>
      <vt:lpstr>.VnAvant</vt:lpstr>
      <vt:lpstr>.Vn3DH</vt:lpstr>
      <vt:lpstr>Textured</vt:lpstr>
      <vt:lpstr>Slide 1</vt:lpstr>
      <vt:lpstr>TiÕt 1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</cp:revision>
  <cp:lastPrinted>1601-01-01T00:00:00Z</cp:lastPrinted>
  <dcterms:created xsi:type="dcterms:W3CDTF">1601-01-01T00:00:00Z</dcterms:created>
  <dcterms:modified xsi:type="dcterms:W3CDTF">2017-10-21T14:34:18Z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